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BD0D8AA-10B3-4963-A493-84EEC122844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542297A-9E8F-4817-8C2E-FDE98424218B}" type="datetimeFigureOut">
              <a:rPr lang="en-IN" smtClean="0"/>
              <a:t>30-03-2021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4745"/>
            <a:ext cx="8875440" cy="1440160"/>
          </a:xfrm>
        </p:spPr>
        <p:txBody>
          <a:bodyPr/>
          <a:lstStyle/>
          <a:p>
            <a:r>
              <a:rPr lang="en-IN" dirty="0" smtClean="0"/>
              <a:t>Eco-B Point Application</a:t>
            </a:r>
            <a:endParaRPr lang="en-IN" dirty="0"/>
          </a:p>
        </p:txBody>
      </p:sp>
      <p:pic>
        <p:nvPicPr>
          <p:cNvPr id="4" name="image1.jpeg" descr="D:\Log7.jpg logo dy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404664"/>
            <a:ext cx="792088" cy="966470"/>
          </a:xfrm>
          <a:prstGeom prst="rect">
            <a:avLst/>
          </a:prstGeom>
        </p:spPr>
      </p:pic>
      <p:pic>
        <p:nvPicPr>
          <p:cNvPr id="5" name="image2.jpeg" descr="ATC_new_logo_200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2240" y="404664"/>
            <a:ext cx="118872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7120" y="2823028"/>
            <a:ext cx="4572000" cy="1323439"/>
          </a:xfrm>
          <a:prstGeom prst="rect">
            <a:avLst/>
          </a:prstGeom>
          <a:solidFill>
            <a:schemeClr val="accent1"/>
          </a:solidFill>
        </p:spPr>
        <p:txBody>
          <a:bodyPr>
            <a:spAutoFit/>
          </a:bodyPr>
          <a:lstStyle/>
          <a:p>
            <a:pPr algn="ctr"/>
            <a:r>
              <a:rPr lang="en-US" sz="2000" i="1" u="sng" dirty="0">
                <a:latin typeface="Times New Roman" pitchFamily="18" charset="0"/>
                <a:cs typeface="Times New Roman" pitchFamily="18" charset="0"/>
              </a:rPr>
              <a:t>Submitted By: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Group No: 66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Rohit Sanjay Patil-2123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Sayali Vikas Bhavsar-2164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8. </a:t>
            </a:r>
            <a:r>
              <a:rPr lang="en-US" sz="1600" dirty="0"/>
              <a:t>After clicking on requests received admin directed to request’s dashboard.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8194" name="Picture 2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5867"/>
          <a:stretch>
            <a:fillRect/>
          </a:stretch>
        </p:blipFill>
        <p:spPr bwMode="auto">
          <a:xfrm>
            <a:off x="755576" y="1412776"/>
            <a:ext cx="663733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9. </a:t>
            </a:r>
            <a:r>
              <a:rPr lang="en-US" sz="1600" dirty="0"/>
              <a:t>Here admin can click on update option to assign bicycle to user so user can take bicycle and start his ride.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9218" name="Picture 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5357"/>
          <a:stretch>
            <a:fillRect/>
          </a:stretch>
        </p:blipFill>
        <p:spPr bwMode="auto">
          <a:xfrm>
            <a:off x="755576" y="1692808"/>
            <a:ext cx="663733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2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dirty="0" smtClean="0"/>
              <a:t>10. </a:t>
            </a:r>
            <a:r>
              <a:rPr lang="en-US" sz="1600" dirty="0"/>
              <a:t>Assign form: here admin can edit bicycle for specific request.</a:t>
            </a:r>
            <a:endParaRPr lang="en-IN" sz="1600" dirty="0"/>
          </a:p>
        </p:txBody>
      </p:sp>
      <p:pic>
        <p:nvPicPr>
          <p:cNvPr id="10242" name="Picture 2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5357"/>
          <a:stretch>
            <a:fillRect/>
          </a:stretch>
        </p:blipFill>
        <p:spPr bwMode="auto">
          <a:xfrm>
            <a:off x="1029896" y="1988840"/>
            <a:ext cx="6637338" cy="362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8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 smtClean="0"/>
              <a:t>11. </a:t>
            </a:r>
            <a:r>
              <a:rPr lang="en-US" sz="1600" dirty="0" smtClean="0"/>
              <a:t>After </a:t>
            </a:r>
            <a:r>
              <a:rPr lang="en-US" sz="1600" dirty="0"/>
              <a:t>assigning bicycle admin can submit form.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11266" name="Picture 2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5103"/>
          <a:stretch>
            <a:fillRect/>
          </a:stretch>
        </p:blipFill>
        <p:spPr bwMode="auto">
          <a:xfrm>
            <a:off x="755576" y="1772816"/>
            <a:ext cx="663733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12. </a:t>
            </a:r>
            <a:r>
              <a:rPr lang="en-US" sz="1600" dirty="0"/>
              <a:t>After assigning bicycle booked time updated for specific request.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12290" name="Picture 2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b="5357"/>
          <a:stretch>
            <a:fillRect/>
          </a:stretch>
        </p:blipFill>
        <p:spPr bwMode="auto">
          <a:xfrm>
            <a:off x="683568" y="1484784"/>
            <a:ext cx="6637338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584280" y="4221088"/>
            <a:ext cx="4752528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4860032" y="4221088"/>
            <a:ext cx="576064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4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13. </a:t>
            </a:r>
            <a:r>
              <a:rPr lang="en-US" sz="1600" dirty="0"/>
              <a:t>That’s all about admin role, now he can logout from admin dashboard. After 5 seconds you are automatically directed to homepage.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13314" name="Picture 2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8" b="5867"/>
          <a:stretch>
            <a:fillRect/>
          </a:stretch>
        </p:blipFill>
        <p:spPr bwMode="auto">
          <a:xfrm>
            <a:off x="899592" y="1772816"/>
            <a:ext cx="6637338" cy="31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99592" y="1772816"/>
            <a:ext cx="6637338" cy="3184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0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14.</a:t>
            </a:r>
            <a:r>
              <a:rPr lang="en-US" sz="1600" dirty="0"/>
              <a:t> User can login with user login option.</a:t>
            </a:r>
            <a:endParaRPr lang="en-IN" sz="1600" dirty="0"/>
          </a:p>
        </p:txBody>
      </p:sp>
      <p:pic>
        <p:nvPicPr>
          <p:cNvPr id="14338" name="Picture 2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8" b="6888"/>
          <a:stretch>
            <a:fillRect/>
          </a:stretch>
        </p:blipFill>
        <p:spPr bwMode="auto">
          <a:xfrm>
            <a:off x="939006" y="1664232"/>
            <a:ext cx="663733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220072" y="1684993"/>
            <a:ext cx="628650" cy="2952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15. </a:t>
            </a:r>
            <a:r>
              <a:rPr lang="en-US" sz="1600" dirty="0"/>
              <a:t>User can login with user credentials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16386" name="Picture 2" descr="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" b="7143"/>
          <a:stretch>
            <a:fillRect/>
          </a:stretch>
        </p:blipFill>
        <p:spPr bwMode="auto">
          <a:xfrm>
            <a:off x="671589" y="1495072"/>
            <a:ext cx="663733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699792" y="3140968"/>
            <a:ext cx="2409825" cy="115212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9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16. </a:t>
            </a:r>
            <a:r>
              <a:rPr lang="en-US" sz="1600" dirty="0"/>
              <a:t>On success user is directed to his dashboard.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17410" name="Picture 2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5103"/>
          <a:stretch>
            <a:fillRect/>
          </a:stretch>
        </p:blipFill>
        <p:spPr bwMode="auto">
          <a:xfrm>
            <a:off x="755576" y="1571672"/>
            <a:ext cx="6637338" cy="38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2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17.</a:t>
            </a:r>
            <a:r>
              <a:rPr lang="en-US" sz="1600" dirty="0"/>
              <a:t> After scrolling user can see his approved and bicycle assigned request’s with bicycle id.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 smtClean="0"/>
              <a:t> </a:t>
            </a:r>
            <a:endParaRPr lang="en-IN" sz="1600" dirty="0"/>
          </a:p>
        </p:txBody>
      </p:sp>
      <p:pic>
        <p:nvPicPr>
          <p:cNvPr id="18434" name="Picture 2" descr="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b="5103"/>
          <a:stretch>
            <a:fillRect/>
          </a:stretch>
        </p:blipFill>
        <p:spPr bwMode="auto">
          <a:xfrm>
            <a:off x="1043608" y="1916832"/>
            <a:ext cx="663733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508104" y="4653136"/>
            <a:ext cx="619125" cy="6000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2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Can Book Ride</a:t>
            </a:r>
          </a:p>
          <a:p>
            <a:pPr marL="114300" indent="0">
              <a:buNone/>
            </a:pPr>
            <a:endParaRPr lang="en-IN" dirty="0" smtClean="0"/>
          </a:p>
          <a:p>
            <a:r>
              <a:rPr lang="en-US" dirty="0"/>
              <a:t>Booking, request, ride </a:t>
            </a:r>
            <a:r>
              <a:rPr lang="en-US" dirty="0" smtClean="0"/>
              <a:t>end time </a:t>
            </a:r>
            <a:r>
              <a:rPr lang="en-US" dirty="0"/>
              <a:t>is </a:t>
            </a:r>
            <a:r>
              <a:rPr lang="en-US" dirty="0" smtClean="0"/>
              <a:t>noted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Concept can be </a:t>
            </a:r>
            <a:r>
              <a:rPr lang="en-US" dirty="0"/>
              <a:t>implemented at any residential area, park, office, college campus, 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9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18. </a:t>
            </a:r>
            <a:r>
              <a:rPr lang="en-US" sz="1600" dirty="0"/>
              <a:t>After clicking on update status user is directed to a form where he can give his ride finishing status.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 smtClean="0"/>
              <a:t> </a:t>
            </a:r>
            <a:endParaRPr lang="en-IN" sz="1600" dirty="0"/>
          </a:p>
        </p:txBody>
      </p:sp>
      <p:pic>
        <p:nvPicPr>
          <p:cNvPr id="19458" name="Picture 2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8" r="861" b="6122"/>
          <a:stretch>
            <a:fillRect/>
          </a:stretch>
        </p:blipFill>
        <p:spPr bwMode="auto">
          <a:xfrm>
            <a:off x="973776" y="1700808"/>
            <a:ext cx="658336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987825" y="4972794"/>
            <a:ext cx="2520280" cy="68845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50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19. </a:t>
            </a:r>
            <a:r>
              <a:rPr lang="en-US" sz="1600" dirty="0"/>
              <a:t>Completed option is selected.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20482" name="Picture 2" descr="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r="1147" b="5867"/>
          <a:stretch>
            <a:fillRect/>
          </a:stretch>
        </p:blipFill>
        <p:spPr bwMode="auto">
          <a:xfrm>
            <a:off x="611560" y="1628800"/>
            <a:ext cx="656113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627785" y="4509120"/>
            <a:ext cx="2520280" cy="720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1600" dirty="0" smtClean="0"/>
              <a:t>20. Ride </a:t>
            </a:r>
            <a:r>
              <a:rPr lang="en-US" sz="1600" dirty="0"/>
              <a:t>status is updated as completed, with updated finish time. Now user can logout.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21506" name="Picture 2" descr="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b="4846"/>
          <a:stretch>
            <a:fillRect/>
          </a:stretch>
        </p:blipFill>
        <p:spPr bwMode="auto">
          <a:xfrm>
            <a:off x="899592" y="1412776"/>
            <a:ext cx="66373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6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748680"/>
          </a:xfrm>
        </p:spPr>
        <p:txBody>
          <a:bodyPr/>
          <a:lstStyle/>
          <a:p>
            <a:pPr marL="457200" lvl="0" indent="-342900">
              <a:buAutoNum type="arabicPeriod"/>
            </a:pPr>
            <a:r>
              <a:rPr lang="en-US" sz="1600" dirty="0" smtClean="0"/>
              <a:t>Home Page: this is welcome page for ECO-B application. Here you can find links for all of our services.</a:t>
            </a:r>
          </a:p>
          <a:p>
            <a:pPr marL="114300" lvl="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r="2438" b="5357"/>
          <a:stretch>
            <a:fillRect/>
          </a:stretch>
        </p:blipFill>
        <p:spPr bwMode="auto">
          <a:xfrm>
            <a:off x="899592" y="2492896"/>
            <a:ext cx="6492875" cy="3200400"/>
          </a:xfrm>
          <a:prstGeom prst="rect">
            <a:avLst/>
          </a:prstGeom>
          <a:noFill/>
          <a:ln>
            <a:noFill/>
          </a:ln>
          <a:effectLst>
            <a:outerShdw dist="68392" dir="4091915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930226"/>
          </a:xfrm>
        </p:spPr>
        <p:txBody>
          <a:bodyPr/>
          <a:lstStyle/>
          <a:p>
            <a:pPr lvl="0"/>
            <a:r>
              <a:rPr lang="en-US" sz="1600" dirty="0" smtClean="0"/>
              <a:t>2.Request </a:t>
            </a:r>
            <a:r>
              <a:rPr lang="en-US" sz="1600" dirty="0"/>
              <a:t>Dashboard: Here we can see all received requests and completed requests from users.</a:t>
            </a:r>
            <a:endParaRPr lang="en-IN" sz="1600" dirty="0"/>
          </a:p>
        </p:txBody>
      </p:sp>
      <p:pic>
        <p:nvPicPr>
          <p:cNvPr id="2050" name="Picture 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r="1004" b="5103"/>
          <a:stretch>
            <a:fillRect/>
          </a:stretch>
        </p:blipFill>
        <p:spPr bwMode="auto">
          <a:xfrm>
            <a:off x="971600" y="1772816"/>
            <a:ext cx="6569075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282154"/>
          </a:xfrm>
        </p:spPr>
        <p:txBody>
          <a:bodyPr/>
          <a:lstStyle/>
          <a:p>
            <a:pPr lvl="0"/>
            <a:r>
              <a:rPr lang="en-US" sz="1600" dirty="0" smtClean="0"/>
              <a:t>3. Request </a:t>
            </a:r>
            <a:r>
              <a:rPr lang="en-US" sz="1600" dirty="0"/>
              <a:t>form: After clicking on request bicycle following menu shows up.</a:t>
            </a:r>
            <a:endParaRPr lang="en-IN" sz="1600" dirty="0"/>
          </a:p>
        </p:txBody>
      </p:sp>
      <p:pic>
        <p:nvPicPr>
          <p:cNvPr id="3074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r="1997" b="5330"/>
          <a:stretch>
            <a:fillRect/>
          </a:stretch>
        </p:blipFill>
        <p:spPr bwMode="auto">
          <a:xfrm>
            <a:off x="672144" y="1916832"/>
            <a:ext cx="6545263" cy="3238500"/>
          </a:xfrm>
          <a:prstGeom prst="rect">
            <a:avLst/>
          </a:prstGeom>
          <a:noFill/>
          <a:ln>
            <a:noFill/>
          </a:ln>
          <a:effectLst>
            <a:outerShdw dist="28398" dir="6993903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0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282154"/>
          </a:xfrm>
        </p:spPr>
        <p:txBody>
          <a:bodyPr/>
          <a:lstStyle/>
          <a:p>
            <a:pPr lvl="0"/>
            <a:r>
              <a:rPr lang="en-US" sz="1600" dirty="0" smtClean="0"/>
              <a:t>4. You </a:t>
            </a:r>
            <a:r>
              <a:rPr lang="en-US" sz="1600" dirty="0"/>
              <a:t>can fill your details as given below.</a:t>
            </a:r>
            <a:endParaRPr lang="en-IN" sz="1600" dirty="0"/>
          </a:p>
        </p:txBody>
      </p:sp>
      <p:pic>
        <p:nvPicPr>
          <p:cNvPr id="4098" name="Picture 2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r="1434" b="4591"/>
          <a:stretch>
            <a:fillRect/>
          </a:stretch>
        </p:blipFill>
        <p:spPr bwMode="auto">
          <a:xfrm>
            <a:off x="755575" y="1844824"/>
            <a:ext cx="6545263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2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5. User </a:t>
            </a:r>
            <a:r>
              <a:rPr lang="en-US" sz="1600" dirty="0"/>
              <a:t>request gets added in database as per details provided. Also request time is updated.</a:t>
            </a:r>
            <a:endParaRPr lang="en-IN" sz="1600" dirty="0"/>
          </a:p>
        </p:txBody>
      </p:sp>
      <p:pic>
        <p:nvPicPr>
          <p:cNvPr id="5122" name="Picture 2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4" r="1004" b="5357"/>
          <a:stretch>
            <a:fillRect/>
          </a:stretch>
        </p:blipFill>
        <p:spPr bwMode="auto">
          <a:xfrm>
            <a:off x="683568" y="1484784"/>
            <a:ext cx="707313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5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sz="1600" dirty="0" smtClean="0"/>
              <a:t>6. </a:t>
            </a:r>
            <a:r>
              <a:rPr lang="en-US" sz="1600" dirty="0"/>
              <a:t>Admin login: now admin can login with his credentials, with help of admin login option.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6146" name="Picture 2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r="1004" b="5612"/>
          <a:stretch>
            <a:fillRect/>
          </a:stretch>
        </p:blipFill>
        <p:spPr bwMode="auto">
          <a:xfrm>
            <a:off x="827584" y="1593703"/>
            <a:ext cx="6569075" cy="421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3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7620000" cy="940966"/>
          </a:xfrm>
        </p:spPr>
        <p:txBody>
          <a:bodyPr/>
          <a:lstStyle/>
          <a:p>
            <a:pPr lvl="0"/>
            <a:r>
              <a:rPr lang="en-IN" sz="1600" dirty="0" smtClean="0"/>
              <a:t>7. </a:t>
            </a:r>
            <a:r>
              <a:rPr lang="en-US" sz="1600" dirty="0"/>
              <a:t>Admin dashboard: now admin is directed to admin dashboard. Where he has various options to see requests and logout.</a:t>
            </a:r>
            <a:r>
              <a:rPr lang="en-IN" sz="1600" dirty="0"/>
              <a:t/>
            </a:r>
            <a:br>
              <a:rPr lang="en-IN" sz="1600" dirty="0"/>
            </a:br>
            <a:endParaRPr lang="en-IN" sz="1600" dirty="0"/>
          </a:p>
        </p:txBody>
      </p:sp>
      <p:pic>
        <p:nvPicPr>
          <p:cNvPr id="7170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8" r="1434" b="4848"/>
          <a:stretch>
            <a:fillRect/>
          </a:stretch>
        </p:blipFill>
        <p:spPr bwMode="auto">
          <a:xfrm>
            <a:off x="909880" y="1700808"/>
            <a:ext cx="654526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6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53</TotalTime>
  <Words>359</Words>
  <Application>Microsoft Office PowerPoint</Application>
  <PresentationFormat>On-screen Show (4:3)</PresentationFormat>
  <Paragraphs>32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Adjacency</vt:lpstr>
      <vt:lpstr>Eco-B Point Application</vt:lpstr>
      <vt:lpstr>Features</vt:lpstr>
      <vt:lpstr>Screenshots</vt:lpstr>
      <vt:lpstr>2.Request Dashboard: Here we can see all received requests and completed requests from users.</vt:lpstr>
      <vt:lpstr>3. Request form: After clicking on request bicycle following menu shows up.</vt:lpstr>
      <vt:lpstr>4. You can fill your details as given below.</vt:lpstr>
      <vt:lpstr>5. User request gets added in database as per details provided. Also request time is updated.</vt:lpstr>
      <vt:lpstr>6. Admin login: now admin can login with his credentials, with help of admin login option. </vt:lpstr>
      <vt:lpstr>7. Admin dashboard: now admin is directed to admin dashboard. Where he has various options to see requests and logout. </vt:lpstr>
      <vt:lpstr>8. After clicking on requests received admin directed to request’s dashboard. </vt:lpstr>
      <vt:lpstr>9. Here admin can click on update option to assign bicycle to user so user can take bicycle and start his ride. </vt:lpstr>
      <vt:lpstr>10. Assign form: here admin can edit bicycle for specific request.</vt:lpstr>
      <vt:lpstr> 11. After assigning bicycle admin can submit form. </vt:lpstr>
      <vt:lpstr>12. After assigning bicycle booked time updated for specific request. </vt:lpstr>
      <vt:lpstr>13. That’s all about admin role, now he can logout from admin dashboard. After 5 seconds you are automatically directed to homepage. </vt:lpstr>
      <vt:lpstr>14. User can login with user login option.</vt:lpstr>
      <vt:lpstr>15. User can login with user credentials </vt:lpstr>
      <vt:lpstr>16. On success user is directed to his dashboard. </vt:lpstr>
      <vt:lpstr>17. After scrolling user can see his approved and bicycle assigned request’s with bicycle id.  </vt:lpstr>
      <vt:lpstr>18. After clicking on update status user is directed to a form where he can give his ride finishing status.  </vt:lpstr>
      <vt:lpstr>19. Completed option is selected. </vt:lpstr>
      <vt:lpstr>20. Ride status is updated as completed, with updated finish time. Now user can logout. 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Eco-B Point Application</dc:title>
  <dc:creator>sayali bhavsar</dc:creator>
  <cp:lastModifiedBy>sayali bhavsar</cp:lastModifiedBy>
  <cp:revision>7</cp:revision>
  <dcterms:created xsi:type="dcterms:W3CDTF">2021-03-30T07:58:48Z</dcterms:created>
  <dcterms:modified xsi:type="dcterms:W3CDTF">2021-03-30T08:52:28Z</dcterms:modified>
</cp:coreProperties>
</file>